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2" r:id="rId5"/>
    <p:sldId id="264" r:id="rId6"/>
    <p:sldId id="263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F824C-60F6-4CCC-8B1E-720D83D8279B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AD56-5102-4ACA-8DEC-526E91D57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F824C-60F6-4CCC-8B1E-720D83D8279B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AD56-5102-4ACA-8DEC-526E91D57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F824C-60F6-4CCC-8B1E-720D83D8279B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AD56-5102-4ACA-8DEC-526E91D57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F824C-60F6-4CCC-8B1E-720D83D8279B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AD56-5102-4ACA-8DEC-526E91D57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F824C-60F6-4CCC-8B1E-720D83D8279B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AD56-5102-4ACA-8DEC-526E91D57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F824C-60F6-4CCC-8B1E-720D83D8279B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AD56-5102-4ACA-8DEC-526E91D57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F824C-60F6-4CCC-8B1E-720D83D8279B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AD56-5102-4ACA-8DEC-526E91D57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F824C-60F6-4CCC-8B1E-720D83D8279B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AD56-5102-4ACA-8DEC-526E91D57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F824C-60F6-4CCC-8B1E-720D83D8279B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AD56-5102-4ACA-8DEC-526E91D57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FF824C-60F6-4CCC-8B1E-720D83D8279B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0AD56-5102-4ACA-8DEC-526E91D57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FFF824C-60F6-4CCC-8B1E-720D83D8279B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BE0AD56-5102-4ACA-8DEC-526E91D57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FFF824C-60F6-4CCC-8B1E-720D83D8279B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BE0AD56-5102-4ACA-8DEC-526E91D57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komonews.com/news/entertainment/Hes-not-Pauly-D-But-dont-tell-them-that-161716785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P.D. – Turnkey of Digital Tools for Collaboration and Student Engagement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Laura Bennett</a:t>
            </a:r>
            <a:endParaRPr lang="en-US" dirty="0"/>
          </a:p>
        </p:txBody>
      </p:sp>
      <p:pic>
        <p:nvPicPr>
          <p:cNvPr id="25602" name="Picture 2" descr="http://fc.dekalb.k12.ga.us/~meta_k_lee/S11C7295E-11C7295E.0/Education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4414"/>
            <a:ext cx="6858000" cy="3739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go to my website!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Msbennettmhvp.weebly.com</a:t>
            </a:r>
          </a:p>
          <a:p>
            <a:r>
              <a:rPr lang="en-US" dirty="0" smtClean="0"/>
              <a:t>On the left-hand side, hover over where it says, “Teachers,” go to the right and click “MHVP Best Practices”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Skill #1: QR Codes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72000"/>
          </a:xfrm>
        </p:spPr>
        <p:txBody>
          <a:bodyPr/>
          <a:lstStyle/>
          <a:p>
            <a:r>
              <a:rPr lang="en-US" dirty="0" smtClean="0"/>
              <a:t>Ever seen one of these and had no idea what it was?!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6667" b="11795"/>
          <a:stretch>
            <a:fillRect/>
          </a:stretch>
        </p:blipFill>
        <p:spPr bwMode="auto">
          <a:xfrm>
            <a:off x="1066800" y="25908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4572000"/>
          </a:xfrm>
        </p:spPr>
        <p:txBody>
          <a:bodyPr/>
          <a:lstStyle/>
          <a:p>
            <a:r>
              <a:rPr lang="en-US" dirty="0" smtClean="0"/>
              <a:t>On your phone or tablet, download a Q.R. reader if you do not have one already.</a:t>
            </a:r>
          </a:p>
          <a:p>
            <a:r>
              <a:rPr lang="en-US" dirty="0" smtClean="0"/>
              <a:t>Scan the code below</a:t>
            </a:r>
            <a:r>
              <a:rPr lang="en-US" dirty="0" smtClean="0"/>
              <a:t>. (or click on link)</a:t>
            </a:r>
          </a:p>
          <a:p>
            <a:r>
              <a:rPr lang="en-US" sz="1600" dirty="0" smtClean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www.komonews.com/news/entertainment/Hes-not-Pauly-D-But-dont-tell-them-that-161716785.html</a:t>
            </a:r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8674" name="Picture 2" descr="C:\Users\student\Desktop\Mike Pauly 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505200"/>
            <a:ext cx="33528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use this in my classroom?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my website, and under </a:t>
            </a:r>
            <a:r>
              <a:rPr lang="en-US" dirty="0" smtClean="0"/>
              <a:t>“P.D</a:t>
            </a:r>
            <a:r>
              <a:rPr lang="en-US" dirty="0" smtClean="0"/>
              <a:t>. Monday, March 15</a:t>
            </a:r>
            <a:r>
              <a:rPr lang="en-US" baseline="30000" dirty="0" smtClean="0"/>
              <a:t>th,</a:t>
            </a:r>
            <a:r>
              <a:rPr lang="en-US" dirty="0" smtClean="0"/>
              <a:t>” Download file under “How I Used This in My Classroom.”</a:t>
            </a:r>
          </a:p>
          <a:p>
            <a:r>
              <a:rPr lang="en-US" dirty="0" smtClean="0"/>
              <a:t>Scan the first code and take the </a:t>
            </a:r>
            <a:r>
              <a:rPr lang="en-US" dirty="0" smtClean="0"/>
              <a:t>survey</a:t>
            </a:r>
          </a:p>
          <a:p>
            <a:r>
              <a:rPr lang="en-US" dirty="0" smtClean="0"/>
              <a:t>Always important to have a back-up- many students eventually switched to laptops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Create </a:t>
            </a:r>
            <a:r>
              <a:rPr lang="en-US" dirty="0" smtClean="0"/>
              <a:t>Your Own Q.R. Code!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a website that you use in your classroom.</a:t>
            </a:r>
          </a:p>
          <a:p>
            <a:r>
              <a:rPr lang="en-US" dirty="0" smtClean="0"/>
              <a:t>Go to qrstuff.com </a:t>
            </a:r>
          </a:p>
          <a:p>
            <a:r>
              <a:rPr lang="en-US" dirty="0" smtClean="0"/>
              <a:t>Copy and paste link, and download the code </a:t>
            </a:r>
            <a:r>
              <a:rPr lang="en-US" smtClean="0"/>
              <a:t>and save it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The End!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32</TotalTime>
  <Words>196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Metro</vt:lpstr>
      <vt:lpstr>P.D. – Turnkey of Digital Tools for Collaboration and Student Engagement</vt:lpstr>
      <vt:lpstr>Please go to my website!</vt:lpstr>
      <vt:lpstr>Skill #1: QR Codes</vt:lpstr>
      <vt:lpstr>Step 1:</vt:lpstr>
      <vt:lpstr>How do I use this in my classroom?</vt:lpstr>
      <vt:lpstr>Step 2: Create Your Own Q.R. Code!</vt:lpstr>
      <vt:lpstr>The End!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P.D. – Turnkey of Digital Tools for Collaboration and Student Engagement</dc:title>
  <dc:creator>fsuteam</dc:creator>
  <cp:lastModifiedBy>fsuteam</cp:lastModifiedBy>
  <cp:revision>7</cp:revision>
  <dcterms:created xsi:type="dcterms:W3CDTF">2015-03-16T12:46:16Z</dcterms:created>
  <dcterms:modified xsi:type="dcterms:W3CDTF">2015-03-16T17:41:44Z</dcterms:modified>
</cp:coreProperties>
</file>