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72" r:id="rId5"/>
    <p:sldId id="269" r:id="rId6"/>
    <p:sldId id="271" r:id="rId7"/>
    <p:sldId id="273" r:id="rId8"/>
    <p:sldId id="262" r:id="rId9"/>
    <p:sldId id="263" r:id="rId10"/>
    <p:sldId id="268" r:id="rId11"/>
    <p:sldId id="266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33" autoAdjust="0"/>
    <p:restoredTop sz="94660"/>
  </p:normalViewPr>
  <p:slideViewPr>
    <p:cSldViewPr>
      <p:cViewPr varScale="1">
        <p:scale>
          <a:sx n="86" d="100"/>
          <a:sy n="86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FFF824C-60F6-4CCC-8B1E-720D83D8279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343400"/>
            <a:ext cx="8534400" cy="1975104"/>
          </a:xfrm>
        </p:spPr>
        <p:txBody>
          <a:bodyPr/>
          <a:lstStyle/>
          <a:p>
            <a:r>
              <a:rPr lang="en-US" dirty="0" smtClean="0"/>
              <a:t>P.D. – Turnkey of Digital Tools for Collaboration and Student Engagement- March 23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Laura Bennett </a:t>
            </a:r>
            <a:endParaRPr lang="en-US" dirty="0"/>
          </a:p>
        </p:txBody>
      </p:sp>
      <p:pic>
        <p:nvPicPr>
          <p:cNvPr id="25602" name="Picture 2" descr="http://fc.dekalb.k12.ga.us/~meta_k_lee/S11C7295E-11C7295E.0/Education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4414"/>
            <a:ext cx="6858000" cy="3739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see the finished copy?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“View Live Form”</a:t>
            </a:r>
          </a:p>
          <a:p>
            <a:r>
              <a:rPr lang="en-US" dirty="0" smtClean="0"/>
              <a:t>This is the link you will use to provide others or make a QR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see the Responses?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Automatically, a response form should have been created for you to view in your </a:t>
            </a:r>
            <a:r>
              <a:rPr lang="en-US" dirty="0" err="1" smtClean="0"/>
              <a:t>google</a:t>
            </a:r>
            <a:r>
              <a:rPr lang="en-US" dirty="0" smtClean="0"/>
              <a:t> drive.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Add </a:t>
            </a:r>
            <a:r>
              <a:rPr lang="en-US" dirty="0" err="1" smtClean="0"/>
              <a:t>Flubaroo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Viewing the responses, go to “Add On” and select “Get Add </a:t>
            </a:r>
            <a:r>
              <a:rPr lang="en-US" dirty="0" err="1" smtClean="0"/>
              <a:t>Ons</a:t>
            </a:r>
            <a:r>
              <a:rPr lang="en-US" dirty="0" smtClean="0"/>
              <a:t>” and then </a:t>
            </a:r>
            <a:r>
              <a:rPr lang="en-US" dirty="0" err="1" smtClean="0"/>
              <a:t>Flubaroo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have </a:t>
            </a:r>
            <a:r>
              <a:rPr lang="en-US" dirty="0" err="1" smtClean="0"/>
              <a:t>Flubaroo</a:t>
            </a:r>
            <a:r>
              <a:rPr lang="en-US" dirty="0" smtClean="0"/>
              <a:t> grade your assignment, you select “Add-</a:t>
            </a:r>
            <a:r>
              <a:rPr lang="en-US" dirty="0" err="1" smtClean="0"/>
              <a:t>Ons</a:t>
            </a:r>
            <a:r>
              <a:rPr lang="en-US" dirty="0" smtClean="0"/>
              <a:t>,” “Enable </a:t>
            </a:r>
            <a:r>
              <a:rPr lang="en-US" dirty="0" err="1" smtClean="0"/>
              <a:t>Flubaroo</a:t>
            </a:r>
            <a:r>
              <a:rPr lang="en-US" dirty="0" smtClean="0"/>
              <a:t>.” </a:t>
            </a:r>
          </a:p>
          <a:p>
            <a:r>
              <a:rPr lang="en-US" dirty="0" smtClean="0"/>
              <a:t>Go back under “Add-</a:t>
            </a:r>
            <a:r>
              <a:rPr lang="en-US" dirty="0" err="1" smtClean="0"/>
              <a:t>Ons</a:t>
            </a:r>
            <a:r>
              <a:rPr lang="en-US" dirty="0" smtClean="0"/>
              <a:t>” again and select </a:t>
            </a:r>
            <a:r>
              <a:rPr lang="en-US" dirty="0" err="1" smtClean="0"/>
              <a:t>Flubaroo</a:t>
            </a:r>
            <a:r>
              <a:rPr lang="en-US" dirty="0" smtClean="0"/>
              <a:t>, then “Grade Assignment.” (You will first need to take the survey yourself so that you can make it the key, and have responses from students).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go to my website!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Msbennettmhvp.weebly.com</a:t>
            </a:r>
          </a:p>
          <a:p>
            <a:r>
              <a:rPr lang="en-US" dirty="0" smtClean="0"/>
              <a:t>On the left-hand side, hover over where it says, “MHVP P.D.,” and go to the right and click “PD March 24th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Download </a:t>
            </a:r>
            <a:r>
              <a:rPr lang="en-US" dirty="0" err="1" smtClean="0"/>
              <a:t>Powerpoint</a:t>
            </a:r>
            <a:r>
              <a:rPr lang="en-US" dirty="0" smtClean="0"/>
              <a:t> (if you would like but not necessary)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Skill #1: Google Forms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Similar to </a:t>
            </a:r>
          </a:p>
          <a:p>
            <a:pPr>
              <a:buNone/>
            </a:pPr>
            <a:r>
              <a:rPr lang="en-US" sz="2400" dirty="0" smtClean="0"/>
              <a:t>Survey Monkey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How do I use </a:t>
            </a:r>
          </a:p>
          <a:p>
            <a:pPr>
              <a:buNone/>
            </a:pPr>
            <a:r>
              <a:rPr lang="en-US" sz="2400" dirty="0" smtClean="0"/>
              <a:t>this in my classroom?</a:t>
            </a:r>
          </a:p>
          <a:p>
            <a:pPr>
              <a:buNone/>
            </a:pPr>
            <a:r>
              <a:rPr lang="en-US" sz="2400" dirty="0" smtClean="0"/>
              <a:t>-Pre-test</a:t>
            </a:r>
          </a:p>
          <a:p>
            <a:pPr>
              <a:buNone/>
            </a:pPr>
            <a:r>
              <a:rPr lang="en-US" sz="2400" dirty="0" smtClean="0"/>
              <a:t>-Check for </a:t>
            </a:r>
          </a:p>
          <a:p>
            <a:pPr>
              <a:buNone/>
            </a:pPr>
            <a:r>
              <a:rPr lang="en-US" sz="2400" dirty="0" smtClean="0"/>
              <a:t>Understanding</a:t>
            </a:r>
          </a:p>
          <a:p>
            <a:pPr>
              <a:buNone/>
            </a:pPr>
            <a:r>
              <a:rPr lang="en-US" sz="2400" dirty="0" smtClean="0"/>
              <a:t>-Quiz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3077" t="7239" r="24038"/>
          <a:stretch>
            <a:fillRect/>
          </a:stretch>
        </p:blipFill>
        <p:spPr bwMode="auto">
          <a:xfrm>
            <a:off x="3276600" y="1143000"/>
            <a:ext cx="5867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benefits??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4572000"/>
          </a:xfrm>
        </p:spPr>
        <p:txBody>
          <a:bodyPr/>
          <a:lstStyle/>
          <a:p>
            <a:r>
              <a:rPr lang="en-US" dirty="0" smtClean="0"/>
              <a:t>Track responses to questions (either anonymously, or by name)</a:t>
            </a:r>
            <a:endParaRPr lang="en-US" dirty="0"/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2" cstate="print"/>
          <a:srcRect b="10463"/>
          <a:stretch>
            <a:fillRect/>
          </a:stretch>
        </p:blipFill>
        <p:spPr bwMode="auto">
          <a:xfrm>
            <a:off x="838200" y="2743200"/>
            <a:ext cx="7772400" cy="391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dirty="0" smtClean="0"/>
              <a:t>Click “Form,” “Show Summary of Responses”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305800" cy="4572000"/>
          </a:xfrm>
        </p:spPr>
        <p:txBody>
          <a:bodyPr/>
          <a:lstStyle/>
          <a:p>
            <a:r>
              <a:rPr lang="en-US" dirty="0" smtClean="0"/>
              <a:t>Breaks down responses in Pie Charts and totals in real time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327" t="9971" r="3365" b="15100"/>
          <a:stretch>
            <a:fillRect/>
          </a:stretch>
        </p:blipFill>
        <p:spPr bwMode="auto">
          <a:xfrm>
            <a:off x="381000" y="2286000"/>
            <a:ext cx="876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Skill #2: </a:t>
            </a:r>
            <a:r>
              <a:rPr lang="en-US" b="1" u="sng" smtClean="0"/>
              <a:t>Flubaroo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72000"/>
          </a:xfrm>
        </p:spPr>
        <p:txBody>
          <a:bodyPr/>
          <a:lstStyle/>
          <a:p>
            <a:r>
              <a:rPr lang="en-US" dirty="0" smtClean="0"/>
              <a:t>Anyone ever heard of it?!</a:t>
            </a:r>
            <a:endParaRPr lang="en-US" dirty="0"/>
          </a:p>
        </p:txBody>
      </p:sp>
      <p:pic>
        <p:nvPicPr>
          <p:cNvPr id="5122" name="Picture 2" descr="http://www.flubaroo.com/_/rsrc/1394555903855/home/Flubaroo_small_promo_440x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314" y="2209800"/>
            <a:ext cx="6945086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848600" cy="914400"/>
          </a:xfrm>
        </p:spPr>
        <p:txBody>
          <a:bodyPr/>
          <a:lstStyle/>
          <a:p>
            <a:r>
              <a:rPr lang="en-US" sz="3600" dirty="0" smtClean="0"/>
              <a:t>What are the benefits?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grade the assignment</a:t>
            </a:r>
          </a:p>
          <a:p>
            <a:r>
              <a:rPr lang="en-US" dirty="0" smtClean="0"/>
              <a:t>Targets difficult questions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5698" r="75481" b="39601"/>
          <a:stretch>
            <a:fillRect/>
          </a:stretch>
        </p:blipFill>
        <p:spPr bwMode="auto">
          <a:xfrm>
            <a:off x="5638800" y="228600"/>
            <a:ext cx="297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22436" t="57265" b="3989"/>
          <a:stretch>
            <a:fillRect/>
          </a:stretch>
        </p:blipFill>
        <p:spPr bwMode="auto">
          <a:xfrm>
            <a:off x="2667000" y="4267200"/>
            <a:ext cx="632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Let’s Make Our Own Form!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4572000"/>
          </a:xfrm>
        </p:spPr>
        <p:txBody>
          <a:bodyPr/>
          <a:lstStyle/>
          <a:p>
            <a:r>
              <a:rPr lang="en-US" dirty="0" smtClean="0"/>
              <a:t>Log-in to your </a:t>
            </a:r>
            <a:r>
              <a:rPr lang="en-US" dirty="0" err="1" smtClean="0"/>
              <a:t>mhvp</a:t>
            </a:r>
            <a:r>
              <a:rPr lang="en-US" dirty="0" smtClean="0"/>
              <a:t> email or another </a:t>
            </a:r>
            <a:r>
              <a:rPr lang="en-US" dirty="0" err="1" smtClean="0"/>
              <a:t>gmail</a:t>
            </a:r>
            <a:r>
              <a:rPr lang="en-US" dirty="0" smtClean="0"/>
              <a:t> account</a:t>
            </a:r>
          </a:p>
          <a:p>
            <a:r>
              <a:rPr lang="en-US" dirty="0" smtClean="0"/>
              <a:t>Select “Drive”</a:t>
            </a:r>
          </a:p>
          <a:p>
            <a:r>
              <a:rPr lang="en-US" dirty="0" smtClean="0"/>
              <a:t>On the left-hand side, select “New” and scroll down to “More” and select </a:t>
            </a:r>
            <a:r>
              <a:rPr lang="en-US" smtClean="0"/>
              <a:t>“Google Forms.”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Create Your Own Google Form!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website that you use in your classroom.</a:t>
            </a:r>
          </a:p>
          <a:p>
            <a:r>
              <a:rPr lang="en-US" dirty="0" smtClean="0"/>
              <a:t>Go to qrstuff.com </a:t>
            </a:r>
          </a:p>
          <a:p>
            <a:r>
              <a:rPr lang="en-US" dirty="0" smtClean="0"/>
              <a:t>Copy and paste link, and download the code </a:t>
            </a:r>
            <a:r>
              <a:rPr lang="en-US" smtClean="0"/>
              <a:t>and save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97</TotalTime>
  <Words>367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P.D. – Turnkey of Digital Tools for Collaboration and Student Engagement- March 23rd </vt:lpstr>
      <vt:lpstr>Please go to my website!</vt:lpstr>
      <vt:lpstr>Skill #1: Google Forms</vt:lpstr>
      <vt:lpstr>What are the benefits??</vt:lpstr>
      <vt:lpstr>Click “Form,” “Show Summary of Responses”</vt:lpstr>
      <vt:lpstr>Skill #2: Flubaroo</vt:lpstr>
      <vt:lpstr>What are the benefits?</vt:lpstr>
      <vt:lpstr>Let’s Make Our Own Form! Step 1:</vt:lpstr>
      <vt:lpstr>Step 2: Create Your Own Google Form!</vt:lpstr>
      <vt:lpstr>How do I see the finished copy?</vt:lpstr>
      <vt:lpstr>How do I see the Responses?</vt:lpstr>
      <vt:lpstr>How do I Add Flubaroo?</vt:lpstr>
      <vt:lpstr>The End!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P.D. – Turnkey of Digital Tools for Collaboration and Student Engagement</dc:title>
  <dc:creator>fsuteam</dc:creator>
  <cp:lastModifiedBy>fsuteam</cp:lastModifiedBy>
  <cp:revision>20</cp:revision>
  <dcterms:created xsi:type="dcterms:W3CDTF">2015-03-16T12:46:16Z</dcterms:created>
  <dcterms:modified xsi:type="dcterms:W3CDTF">2015-03-23T17:54:18Z</dcterms:modified>
</cp:coreProperties>
</file>